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57" r:id="rId5"/>
    <p:sldId id="258" r:id="rId6"/>
    <p:sldId id="25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309"/>
    <a:srgbClr val="EA9009"/>
    <a:srgbClr val="FF9A4F"/>
    <a:srgbClr val="02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14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5088769" y="3244850"/>
            <a:ext cx="1821180" cy="3683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Paper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ID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: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XXXX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Subtitle 2"/>
          <p:cNvSpPr txBox="1"/>
          <p:nvPr/>
        </p:nvSpPr>
        <p:spPr>
          <a:xfrm>
            <a:off x="-9728" y="3766534"/>
            <a:ext cx="12192000" cy="14547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Your Name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Your Organization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Your Email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/>
          <p:nvPr/>
        </p:nvSpPr>
        <p:spPr>
          <a:xfrm>
            <a:off x="0" y="2271990"/>
            <a:ext cx="12192000" cy="11430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tx1"/>
                </a:solidFill>
                <a:latin typeface="Arial Black" panose="020B0A04020102020204" pitchFamily="34" charset="0"/>
                <a:ea typeface="Verdana" panose="020B0604030504040204" pitchFamily="34" charset="0"/>
                <a:cs typeface="Calibri Light" panose="020F0302020204030204" pitchFamily="34" charset="0"/>
              </a:rPr>
              <a:t>The Title of Your Presentation</a:t>
            </a:r>
            <a:endParaRPr lang="en-US" sz="4000" b="1" dirty="0">
              <a:solidFill>
                <a:schemeClr val="tx1"/>
              </a:solidFill>
              <a:latin typeface="Arial Black" panose="020B0A04020102020204" pitchFamily="34" charset="0"/>
              <a:ea typeface="Verdana" panose="020B060403050404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66585" y="1033378"/>
            <a:ext cx="10458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 dirty="0">
                <a:solidFill>
                  <a:schemeClr val="tx1"/>
                </a:solidFill>
                <a:latin typeface="Arial Black" panose="020B0A04020102020204" pitchFamily="34" charset="0"/>
                <a:ea typeface="思源黑体 CN Bold" panose="020B0800000000000000" charset="-122"/>
                <a:cs typeface="Arial Black" panose="020B0A04020102020204" pitchFamily="34" charset="0"/>
              </a:rPr>
              <a:t>Content</a:t>
            </a:r>
            <a:endParaRPr lang="en-US" altLang="zh-CN" sz="3200" b="1" dirty="0">
              <a:solidFill>
                <a:schemeClr val="tx1"/>
              </a:solidFill>
              <a:latin typeface="Arial Black" panose="020B0A04020102020204" pitchFamily="34" charset="0"/>
              <a:ea typeface="思源黑体 CN Bold" panose="020B0800000000000000" charset="-122"/>
              <a:cs typeface="Arial Black" panose="020B0A040201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71360" y="1616905"/>
            <a:ext cx="1045807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ea typeface="思源黑体 CN Bold" panose="020B0800000000000000" charset="-122"/>
                <a:cs typeface="Arial" panose="020B0604020202020204" pitchFamily="34" charset="0"/>
              </a:rPr>
              <a:t>Topic 1</a:t>
            </a:r>
            <a:endParaRPr lang="en-US" altLang="zh-CN" sz="2000" b="1" dirty="0">
              <a:solidFill>
                <a:schemeClr val="tx1"/>
              </a:solidFill>
              <a:latin typeface="Arial" panose="020B0604020202020204" pitchFamily="34" charset="0"/>
              <a:ea typeface="思源黑体 CN Bold" panose="020B0800000000000000" charset="-122"/>
              <a:cs typeface="Arial" panose="020B0604020202020204" pitchFamily="34" charset="0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ea typeface="思源黑体 CN Bold" panose="020B0800000000000000" charset="-122"/>
                <a:cs typeface="Arial" panose="020B0604020202020204" pitchFamily="34" charset="0"/>
                <a:sym typeface="+mn-ea"/>
              </a:rPr>
              <a:t>Topic 2</a:t>
            </a:r>
            <a:endParaRPr lang="en-US" altLang="zh-CN" sz="2000" b="1" dirty="0">
              <a:solidFill>
                <a:schemeClr val="tx1"/>
              </a:solidFill>
              <a:latin typeface="Arial" panose="020B0604020202020204" pitchFamily="34" charset="0"/>
              <a:ea typeface="思源黑体 CN Bold" panose="020B0800000000000000" charset="-122"/>
              <a:cs typeface="Arial" panose="020B0604020202020204" pitchFamily="34" charset="0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ea typeface="思源黑体 CN Bold" panose="020B0800000000000000" charset="-122"/>
                <a:cs typeface="Arial" panose="020B0604020202020204" pitchFamily="34" charset="0"/>
                <a:sym typeface="+mn-ea"/>
              </a:rPr>
              <a:t>Topic 3</a:t>
            </a:r>
            <a:endParaRPr lang="en-US" altLang="zh-CN" sz="2000" b="1" dirty="0">
              <a:solidFill>
                <a:schemeClr val="tx1"/>
              </a:solidFill>
              <a:latin typeface="Arial" panose="020B0604020202020204" pitchFamily="34" charset="0"/>
              <a:ea typeface="思源黑体 CN Bold" panose="020B0800000000000000" charset="-122"/>
              <a:cs typeface="Arial" panose="020B0604020202020204" pitchFamily="34" charset="0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ea typeface="思源黑体 CN Bold" panose="020B0800000000000000" charset="-122"/>
                <a:cs typeface="Arial" panose="020B0604020202020204" pitchFamily="34" charset="0"/>
                <a:sym typeface="+mn-ea"/>
              </a:rPr>
              <a:t>Topic 4</a:t>
            </a:r>
            <a:endParaRPr lang="en-US" altLang="zh-CN" sz="2000" b="1" dirty="0">
              <a:solidFill>
                <a:schemeClr val="tx1"/>
              </a:solidFill>
              <a:latin typeface="Arial" panose="020B0604020202020204" pitchFamily="34" charset="0"/>
              <a:ea typeface="思源黑体 CN Bold" panose="020B0800000000000000" charset="-122"/>
              <a:cs typeface="Arial" panose="020B0604020202020204" pitchFamily="34" charset="0"/>
              <a:sym typeface="+mn-ea"/>
            </a:endParaRPr>
          </a:p>
          <a:p>
            <a:pPr marL="342900" indent="-3429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ea typeface="思源黑体 CN Bold" panose="020B0800000000000000" charset="-122"/>
                <a:cs typeface="Arial" panose="020B0604020202020204" pitchFamily="34" charset="0"/>
                <a:sym typeface="+mn-ea"/>
              </a:rPr>
              <a:t>Topic 5</a:t>
            </a:r>
            <a:endParaRPr lang="en-US" altLang="zh-CN" sz="2000" b="1" dirty="0">
              <a:solidFill>
                <a:schemeClr val="tx1"/>
              </a:solidFill>
              <a:latin typeface="Arial" panose="020B0604020202020204" pitchFamily="34" charset="0"/>
              <a:ea typeface="思源黑体 CN Bold" panose="020B0800000000000000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/>
          <p:nvPr/>
        </p:nvSpPr>
        <p:spPr>
          <a:xfrm>
            <a:off x="414670" y="1616832"/>
            <a:ext cx="11362660" cy="2819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480"/>
              </a:spcAft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is the background of this project?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did you do?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Why did you do it?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did you expect as an outcome before you started?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/>
          <p:cNvSpPr txBox="1"/>
          <p:nvPr/>
        </p:nvSpPr>
        <p:spPr>
          <a:xfrm>
            <a:off x="414670" y="623631"/>
            <a:ext cx="11777330" cy="106613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tx1"/>
                </a:solidFill>
                <a:latin typeface="Arial Black" panose="020B0A04020102020204" pitchFamily="34" charset="0"/>
                <a:ea typeface="Verdana" panose="020B0604030504040204" pitchFamily="34" charset="0"/>
                <a:cs typeface="Arial Black" panose="020B0A04020102020204" pitchFamily="34" charset="0"/>
              </a:rPr>
              <a:t>Background</a:t>
            </a:r>
            <a:endParaRPr lang="en-US" sz="4000" b="1" dirty="0">
              <a:solidFill>
                <a:schemeClr val="tx1"/>
              </a:solidFill>
              <a:latin typeface="Arial Black" panose="020B0A04020102020204" pitchFamily="34" charset="0"/>
              <a:ea typeface="Verdana" panose="020B0604030504040204" pitchFamily="34" charset="0"/>
              <a:cs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/>
          <p:nvPr/>
        </p:nvSpPr>
        <p:spPr>
          <a:xfrm>
            <a:off x="414670" y="1640892"/>
            <a:ext cx="11362660" cy="2819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did you discover/find out?</a:t>
            </a:r>
            <a:endParaRPr lang="en-US" altLang="zh-CN" sz="2000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/>
          <p:cNvSpPr txBox="1"/>
          <p:nvPr/>
        </p:nvSpPr>
        <p:spPr>
          <a:xfrm>
            <a:off x="414670" y="623631"/>
            <a:ext cx="11777330" cy="106613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Verdana" panose="020B0604030504040204" pitchFamily="34" charset="0"/>
                <a:cs typeface="Arial Black" panose="020B0A04020102020204" pitchFamily="34" charset="0"/>
              </a:rPr>
              <a:t>Results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Verdana" panose="020B0604030504040204" pitchFamily="34" charset="0"/>
              <a:cs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/>
          <p:nvPr/>
        </p:nvSpPr>
        <p:spPr>
          <a:xfrm>
            <a:off x="414670" y="1737146"/>
            <a:ext cx="11362660" cy="2819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does your paper conclude?</a:t>
            </a:r>
            <a:endParaRPr lang="en-US" altLang="zh-CN" sz="2000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What further research is required?</a:t>
            </a:r>
            <a:endParaRPr lang="en-US" altLang="zh-CN" sz="2000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Are there any differences from what you expected?</a:t>
            </a:r>
            <a:endParaRPr lang="en-US" altLang="zh-CN" sz="2000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/>
          <p:cNvSpPr txBox="1"/>
          <p:nvPr/>
        </p:nvSpPr>
        <p:spPr>
          <a:xfrm>
            <a:off x="414670" y="623631"/>
            <a:ext cx="11777330" cy="106613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anose="020B0A04020102020204" pitchFamily="34" charset="0"/>
                <a:ea typeface="Verdana" panose="020B0604030504040204" pitchFamily="34" charset="0"/>
                <a:cs typeface="Arial Black" panose="020B0A04020102020204" pitchFamily="34" charset="0"/>
              </a:rPr>
              <a:t>Conclusions/Recommendations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anose="020B0A04020102020204" pitchFamily="34" charset="0"/>
              <a:ea typeface="Verdana" panose="020B0604030504040204" pitchFamily="34" charset="0"/>
              <a:cs typeface="Arial Black" panose="020B0A040201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6041" y="4900528"/>
            <a:ext cx="10539918" cy="1148317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 fontScale="67500" lnSpcReduction="20000"/>
          </a:bodyPr>
          <a:lstStyle/>
          <a:p>
            <a:pPr algn="ctr">
              <a:spcAft>
                <a:spcPts val="6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Notes: </a:t>
            </a:r>
            <a:endParaRPr lang="en-US" altLang="zh-CN" sz="2800" b="1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You can add a few slides. Please notice that each paper will be allotted 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15 minutes 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for presentation (including Q&amp;A time)</a:t>
            </a:r>
            <a:endParaRPr lang="en-US" altLang="zh-CN" sz="2800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564</Words>
  <Application>WPS 演示</Application>
  <PresentationFormat>宽屏</PresentationFormat>
  <Paragraphs>36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Wingdings</vt:lpstr>
      <vt:lpstr>Verdana</vt:lpstr>
      <vt:lpstr>Arial Black</vt:lpstr>
      <vt:lpstr>Calibri Light</vt:lpstr>
      <vt:lpstr>思源黑体 CN Bold</vt:lpstr>
      <vt:lpstr>黑体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二十五号机</dc:creator>
  <cp:lastModifiedBy>Young</cp:lastModifiedBy>
  <cp:revision>13</cp:revision>
  <dcterms:created xsi:type="dcterms:W3CDTF">2024-03-25T08:03:00Z</dcterms:created>
  <dcterms:modified xsi:type="dcterms:W3CDTF">2025-09-23T08:26:08Z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D377C5395D32438B87E46B64FE54969F_13</vt:lpwstr>
  </property>
  <property fmtid="{D5CDD505-2E9C-101B-9397-08002B2CF9AE}" pid="3" name="KSOProductBuildVer">
    <vt:lpwstr>2052-12.1.0.22529</vt:lpwstr>
  </property>
</Properties>
</file>