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4"/>
  </p:notesMasterIdLst>
  <p:sldIdLst>
    <p:sldId id="256" r:id="rId3"/>
  </p:sldIdLst>
  <p:sldSz cx="2138045" cy="3027045"/>
  <p:notesSz cx="6858000" cy="9144000"/>
  <p:custDataLst>
    <p:tags r:id="rId8"/>
  </p:custDataLst>
  <p:defaultTextStyle>
    <a:defPPr>
      <a:defRPr lang="en-US"/>
    </a:defPPr>
    <a:lvl1pPr marL="0" algn="l" defTabSz="2133600" rtl="0" eaLnBrk="1" latinLnBrk="0" hangingPunct="1">
      <a:defRPr sz="8300" kern="1200">
        <a:solidFill>
          <a:schemeClr val="tx1"/>
        </a:solidFill>
        <a:latin typeface="+mn-lt"/>
        <a:ea typeface="+mn-ea"/>
        <a:cs typeface="+mn-cs"/>
      </a:defRPr>
    </a:lvl1pPr>
    <a:lvl2pPr marL="2133600" algn="l" defTabSz="2133600" rtl="0" eaLnBrk="1" latinLnBrk="0" hangingPunct="1">
      <a:defRPr sz="8300" kern="1200">
        <a:solidFill>
          <a:schemeClr val="tx1"/>
        </a:solidFill>
        <a:latin typeface="+mn-lt"/>
        <a:ea typeface="+mn-ea"/>
        <a:cs typeface="+mn-cs"/>
      </a:defRPr>
    </a:lvl2pPr>
    <a:lvl3pPr marL="4266565" algn="l" defTabSz="2133600" rtl="0" eaLnBrk="1" latinLnBrk="0" hangingPunct="1">
      <a:defRPr sz="8300" kern="1200">
        <a:solidFill>
          <a:schemeClr val="tx1"/>
        </a:solidFill>
        <a:latin typeface="+mn-lt"/>
        <a:ea typeface="+mn-ea"/>
        <a:cs typeface="+mn-cs"/>
      </a:defRPr>
    </a:lvl3pPr>
    <a:lvl4pPr marL="6400165" algn="l" defTabSz="2133600" rtl="0" eaLnBrk="1" latinLnBrk="0" hangingPunct="1">
      <a:defRPr sz="8300" kern="1200">
        <a:solidFill>
          <a:schemeClr val="tx1"/>
        </a:solidFill>
        <a:latin typeface="+mn-lt"/>
        <a:ea typeface="+mn-ea"/>
        <a:cs typeface="+mn-cs"/>
      </a:defRPr>
    </a:lvl4pPr>
    <a:lvl5pPr marL="8533765" algn="l" defTabSz="2133600" rtl="0" eaLnBrk="1" latinLnBrk="0" hangingPunct="1">
      <a:defRPr sz="8300" kern="1200">
        <a:solidFill>
          <a:schemeClr val="tx1"/>
        </a:solidFill>
        <a:latin typeface="+mn-lt"/>
        <a:ea typeface="+mn-ea"/>
        <a:cs typeface="+mn-cs"/>
      </a:defRPr>
    </a:lvl5pPr>
    <a:lvl6pPr marL="10667365" algn="l" defTabSz="2133600" rtl="0" eaLnBrk="1" latinLnBrk="0" hangingPunct="1">
      <a:defRPr sz="8300" kern="1200">
        <a:solidFill>
          <a:schemeClr val="tx1"/>
        </a:solidFill>
        <a:latin typeface="+mn-lt"/>
        <a:ea typeface="+mn-ea"/>
        <a:cs typeface="+mn-cs"/>
      </a:defRPr>
    </a:lvl6pPr>
    <a:lvl7pPr marL="12800330" algn="l" defTabSz="2133600" rtl="0" eaLnBrk="1" latinLnBrk="0" hangingPunct="1">
      <a:defRPr sz="8300" kern="1200">
        <a:solidFill>
          <a:schemeClr val="tx1"/>
        </a:solidFill>
        <a:latin typeface="+mn-lt"/>
        <a:ea typeface="+mn-ea"/>
        <a:cs typeface="+mn-cs"/>
      </a:defRPr>
    </a:lvl7pPr>
    <a:lvl8pPr marL="14933930" algn="l" defTabSz="2133600" rtl="0" eaLnBrk="1" latinLnBrk="0" hangingPunct="1">
      <a:defRPr sz="8300" kern="1200">
        <a:solidFill>
          <a:schemeClr val="tx1"/>
        </a:solidFill>
        <a:latin typeface="+mn-lt"/>
        <a:ea typeface="+mn-ea"/>
        <a:cs typeface="+mn-cs"/>
      </a:defRPr>
    </a:lvl8pPr>
    <a:lvl9pPr marL="17067530" algn="l" defTabSz="2133600" rtl="0" eaLnBrk="1" latinLnBrk="0" hangingPunct="1">
      <a:defRPr sz="83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132" userDrawn="1">
          <p15:clr>
            <a:srgbClr val="A4A3A4"/>
          </p15:clr>
        </p15:guide>
        <p15:guide id="4" pos="673" userDrawn="1">
          <p15:clr>
            <a:srgbClr val="A4A3A4"/>
          </p15:clr>
        </p15:guide>
        <p15:guide id="3" orient="horz" pos="95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BD9B9"/>
    <a:srgbClr val="FFF5EB"/>
    <a:srgbClr val="6B6BFF"/>
    <a:srgbClr val="CC99FF"/>
    <a:srgbClr val="B3B3FF"/>
    <a:srgbClr val="0000FF"/>
    <a:srgbClr val="FFD09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 showGuides="1">
      <p:cViewPr varScale="1">
        <p:scale>
          <a:sx n="17" d="100"/>
          <a:sy n="17" d="100"/>
        </p:scale>
        <p:origin x="3210" y="90"/>
      </p:cViewPr>
      <p:guideLst>
        <p:guide orient="horz" pos="1132"/>
        <p:guide pos="673"/>
        <p:guide orient="horz" pos="95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7" Type="http://schemas.openxmlformats.org/officeDocument/2006/relationships/tableStyles" Target="tableStyles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5964B6D-B5F3-4F82-AFFC-C0523A99C61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2218045" y="685800"/>
            <a:ext cx="242191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A78B965-391F-426C-8DB7-4BB90EAB363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1293495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1pPr>
    <a:lvl2pPr marL="647065" algn="l" defTabSz="1293495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2pPr>
    <a:lvl3pPr marL="1293495" algn="l" defTabSz="1293495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3pPr>
    <a:lvl4pPr marL="1940560" algn="l" defTabSz="1293495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4pPr>
    <a:lvl5pPr marL="2586990" algn="l" defTabSz="1293495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5pPr>
    <a:lvl6pPr marL="3234055" algn="l" defTabSz="1293495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6pPr>
    <a:lvl7pPr marL="3880485" algn="l" defTabSz="1293495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7pPr>
    <a:lvl8pPr marL="4527550" algn="l" defTabSz="1293495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8pPr>
    <a:lvl9pPr marL="5173980" algn="l" defTabSz="1293495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78B965-391F-426C-8DB7-4BB90EAB363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0382" y="940526"/>
            <a:ext cx="1817659" cy="64897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20763" y="1715653"/>
            <a:ext cx="1496896" cy="773726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1511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3016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45275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6032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7543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9048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0560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206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166AE1-DD3F-334C-B96D-0A93B911873D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65DE9-5585-1041-8744-67DE58CE5466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166AE1-DD3F-334C-B96D-0A93B911873D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65DE9-5585-1041-8744-67DE58CE5466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651069" y="646875"/>
            <a:ext cx="1443435" cy="13777084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20763" y="646875"/>
            <a:ext cx="4294665" cy="1377708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166AE1-DD3F-334C-B96D-0A93B911873D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65DE9-5585-1041-8744-67DE58CE5466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166AE1-DD3F-334C-B96D-0A93B911873D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65DE9-5585-1041-8744-67DE58CE5466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8921" y="1945528"/>
            <a:ext cx="1817659" cy="601319"/>
          </a:xfrm>
        </p:spPr>
        <p:txBody>
          <a:bodyPr anchor="t"/>
          <a:lstStyle>
            <a:lvl1pPr algn="l">
              <a:defRPr sz="1320" b="1" cap="all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8921" y="1283236"/>
            <a:ext cx="1817659" cy="662292"/>
          </a:xfrm>
        </p:spPr>
        <p:txBody>
          <a:bodyPr anchor="b"/>
          <a:lstStyle>
            <a:lvl1pPr marL="0" indent="0">
              <a:buNone/>
              <a:defRPr sz="660">
                <a:solidFill>
                  <a:schemeClr val="tx1">
                    <a:tint val="75000"/>
                  </a:schemeClr>
                </a:solidFill>
              </a:defRPr>
            </a:lvl1pPr>
            <a:lvl2pPr marL="151130" indent="0">
              <a:buNone/>
              <a:defRPr sz="585">
                <a:solidFill>
                  <a:schemeClr val="tx1">
                    <a:tint val="75000"/>
                  </a:schemeClr>
                </a:solidFill>
              </a:defRPr>
            </a:lvl2pPr>
            <a:lvl3pPr marL="301625" indent="0">
              <a:buNone/>
              <a:defRPr sz="530">
                <a:solidFill>
                  <a:schemeClr val="tx1">
                    <a:tint val="75000"/>
                  </a:schemeClr>
                </a:solidFill>
              </a:defRPr>
            </a:lvl3pPr>
            <a:lvl4pPr marL="452755" indent="0">
              <a:buNone/>
              <a:defRPr sz="460">
                <a:solidFill>
                  <a:schemeClr val="tx1">
                    <a:tint val="75000"/>
                  </a:schemeClr>
                </a:solidFill>
              </a:defRPr>
            </a:lvl4pPr>
            <a:lvl5pPr marL="603250" indent="0">
              <a:buNone/>
              <a:defRPr sz="460">
                <a:solidFill>
                  <a:schemeClr val="tx1">
                    <a:tint val="75000"/>
                  </a:schemeClr>
                </a:solidFill>
              </a:defRPr>
            </a:lvl5pPr>
            <a:lvl6pPr marL="754380" indent="0">
              <a:buNone/>
              <a:defRPr sz="460">
                <a:solidFill>
                  <a:schemeClr val="tx1">
                    <a:tint val="75000"/>
                  </a:schemeClr>
                </a:solidFill>
              </a:defRPr>
            </a:lvl6pPr>
            <a:lvl7pPr marL="904875" indent="0">
              <a:buNone/>
              <a:defRPr sz="460">
                <a:solidFill>
                  <a:schemeClr val="tx1">
                    <a:tint val="75000"/>
                  </a:schemeClr>
                </a:solidFill>
              </a:defRPr>
            </a:lvl7pPr>
            <a:lvl8pPr marL="1056005" indent="0">
              <a:buNone/>
              <a:defRPr sz="460">
                <a:solidFill>
                  <a:schemeClr val="tx1">
                    <a:tint val="75000"/>
                  </a:schemeClr>
                </a:solidFill>
              </a:defRPr>
            </a:lvl8pPr>
            <a:lvl9pPr marL="1206500" indent="0">
              <a:buNone/>
              <a:defRPr sz="4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166AE1-DD3F-334C-B96D-0A93B911873D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65DE9-5585-1041-8744-67DE58CE5466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20763" y="3767708"/>
            <a:ext cx="2869050" cy="10656250"/>
          </a:xfrm>
        </p:spPr>
        <p:txBody>
          <a:bodyPr/>
          <a:lstStyle>
            <a:lvl1pPr>
              <a:defRPr sz="920"/>
            </a:lvl1pPr>
            <a:lvl2pPr>
              <a:defRPr sz="790"/>
            </a:lvl2pPr>
            <a:lvl3pPr>
              <a:defRPr sz="660"/>
            </a:lvl3pPr>
            <a:lvl4pPr>
              <a:defRPr sz="585"/>
            </a:lvl4pPr>
            <a:lvl5pPr>
              <a:defRPr sz="585"/>
            </a:lvl5pPr>
            <a:lvl6pPr>
              <a:defRPr sz="585"/>
            </a:lvl6pPr>
            <a:lvl7pPr>
              <a:defRPr sz="585"/>
            </a:lvl7pPr>
            <a:lvl8pPr>
              <a:defRPr sz="585"/>
            </a:lvl8pPr>
            <a:lvl9pPr>
              <a:defRPr sz="585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225454" y="3767708"/>
            <a:ext cx="2869050" cy="10656250"/>
          </a:xfrm>
        </p:spPr>
        <p:txBody>
          <a:bodyPr/>
          <a:lstStyle>
            <a:lvl1pPr>
              <a:defRPr sz="920"/>
            </a:lvl1pPr>
            <a:lvl2pPr>
              <a:defRPr sz="790"/>
            </a:lvl2pPr>
            <a:lvl3pPr>
              <a:defRPr sz="660"/>
            </a:lvl3pPr>
            <a:lvl4pPr>
              <a:defRPr sz="585"/>
            </a:lvl4pPr>
            <a:lvl5pPr>
              <a:defRPr sz="585"/>
            </a:lvl5pPr>
            <a:lvl6pPr>
              <a:defRPr sz="585"/>
            </a:lvl6pPr>
            <a:lvl7pPr>
              <a:defRPr sz="585"/>
            </a:lvl7pPr>
            <a:lvl8pPr>
              <a:defRPr sz="585"/>
            </a:lvl8pPr>
            <a:lvl9pPr>
              <a:defRPr sz="585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166AE1-DD3F-334C-B96D-0A93B911873D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65DE9-5585-1041-8744-67DE58CE5466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921" y="121245"/>
            <a:ext cx="1924580" cy="504604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21" y="677711"/>
            <a:ext cx="944841" cy="282438"/>
          </a:xfrm>
        </p:spPr>
        <p:txBody>
          <a:bodyPr anchor="b"/>
          <a:lstStyle>
            <a:lvl1pPr marL="0" indent="0">
              <a:buNone/>
              <a:defRPr sz="790" b="1"/>
            </a:lvl1pPr>
            <a:lvl2pPr marL="151130" indent="0">
              <a:buNone/>
              <a:defRPr sz="660" b="1"/>
            </a:lvl2pPr>
            <a:lvl3pPr marL="301625" indent="0">
              <a:buNone/>
              <a:defRPr sz="585" b="1"/>
            </a:lvl3pPr>
            <a:lvl4pPr marL="452755" indent="0">
              <a:buNone/>
              <a:defRPr sz="530" b="1"/>
            </a:lvl4pPr>
            <a:lvl5pPr marL="603250" indent="0">
              <a:buNone/>
              <a:defRPr sz="530" b="1"/>
            </a:lvl5pPr>
            <a:lvl6pPr marL="754380" indent="0">
              <a:buNone/>
              <a:defRPr sz="530" b="1"/>
            </a:lvl6pPr>
            <a:lvl7pPr marL="904875" indent="0">
              <a:buNone/>
              <a:defRPr sz="530" b="1"/>
            </a:lvl7pPr>
            <a:lvl8pPr marL="1056005" indent="0">
              <a:buNone/>
              <a:defRPr sz="530" b="1"/>
            </a:lvl8pPr>
            <a:lvl9pPr marL="1206500" indent="0">
              <a:buNone/>
              <a:defRPr sz="530" b="1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21" y="960149"/>
            <a:ext cx="944841" cy="1744387"/>
          </a:xfrm>
        </p:spPr>
        <p:txBody>
          <a:bodyPr/>
          <a:lstStyle>
            <a:lvl1pPr>
              <a:defRPr sz="790"/>
            </a:lvl1pPr>
            <a:lvl2pPr>
              <a:defRPr sz="660"/>
            </a:lvl2pPr>
            <a:lvl3pPr>
              <a:defRPr sz="585"/>
            </a:lvl3pPr>
            <a:lvl4pPr>
              <a:defRPr sz="530"/>
            </a:lvl4pPr>
            <a:lvl5pPr>
              <a:defRPr sz="530"/>
            </a:lvl5pPr>
            <a:lvl6pPr>
              <a:defRPr sz="530"/>
            </a:lvl6pPr>
            <a:lvl7pPr>
              <a:defRPr sz="530"/>
            </a:lvl7pPr>
            <a:lvl8pPr>
              <a:defRPr sz="530"/>
            </a:lvl8pPr>
            <a:lvl9pPr>
              <a:defRPr sz="53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086289" y="677711"/>
            <a:ext cx="945212" cy="282438"/>
          </a:xfrm>
        </p:spPr>
        <p:txBody>
          <a:bodyPr anchor="b"/>
          <a:lstStyle>
            <a:lvl1pPr marL="0" indent="0">
              <a:buNone/>
              <a:defRPr sz="790" b="1"/>
            </a:lvl1pPr>
            <a:lvl2pPr marL="151130" indent="0">
              <a:buNone/>
              <a:defRPr sz="660" b="1"/>
            </a:lvl2pPr>
            <a:lvl3pPr marL="301625" indent="0">
              <a:buNone/>
              <a:defRPr sz="585" b="1"/>
            </a:lvl3pPr>
            <a:lvl4pPr marL="452755" indent="0">
              <a:buNone/>
              <a:defRPr sz="530" b="1"/>
            </a:lvl4pPr>
            <a:lvl5pPr marL="603250" indent="0">
              <a:buNone/>
              <a:defRPr sz="530" b="1"/>
            </a:lvl5pPr>
            <a:lvl6pPr marL="754380" indent="0">
              <a:buNone/>
              <a:defRPr sz="530" b="1"/>
            </a:lvl6pPr>
            <a:lvl7pPr marL="904875" indent="0">
              <a:buNone/>
              <a:defRPr sz="530" b="1"/>
            </a:lvl7pPr>
            <a:lvl8pPr marL="1056005" indent="0">
              <a:buNone/>
              <a:defRPr sz="530" b="1"/>
            </a:lvl8pPr>
            <a:lvl9pPr marL="1206500" indent="0">
              <a:buNone/>
              <a:defRPr sz="530" b="1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086289" y="960149"/>
            <a:ext cx="945212" cy="1744387"/>
          </a:xfrm>
        </p:spPr>
        <p:txBody>
          <a:bodyPr/>
          <a:lstStyle>
            <a:lvl1pPr>
              <a:defRPr sz="790"/>
            </a:lvl1pPr>
            <a:lvl2pPr>
              <a:defRPr sz="660"/>
            </a:lvl2pPr>
            <a:lvl3pPr>
              <a:defRPr sz="585"/>
            </a:lvl3pPr>
            <a:lvl4pPr>
              <a:defRPr sz="530"/>
            </a:lvl4pPr>
            <a:lvl5pPr>
              <a:defRPr sz="530"/>
            </a:lvl5pPr>
            <a:lvl6pPr>
              <a:defRPr sz="530"/>
            </a:lvl6pPr>
            <a:lvl7pPr>
              <a:defRPr sz="530"/>
            </a:lvl7pPr>
            <a:lvl8pPr>
              <a:defRPr sz="530"/>
            </a:lvl8pPr>
            <a:lvl9pPr>
              <a:defRPr sz="53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166AE1-DD3F-334C-B96D-0A93B911873D}" type="datetimeFigureOut">
              <a:rPr lang="en-US" smtClean="0"/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65DE9-5585-1041-8744-67DE58CE5466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166AE1-DD3F-334C-B96D-0A93B911873D}" type="datetimeFigureOut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65DE9-5585-1041-8744-67DE58CE5466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166AE1-DD3F-334C-B96D-0A93B911873D}" type="datetimeFigureOut">
              <a:rPr lang="en-US" smtClean="0"/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65DE9-5585-1041-8744-67DE58CE5466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921" y="120544"/>
            <a:ext cx="703526" cy="513014"/>
          </a:xfrm>
        </p:spPr>
        <p:txBody>
          <a:bodyPr anchor="b"/>
          <a:lstStyle>
            <a:lvl1pPr algn="l">
              <a:defRPr sz="660" b="1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6064" y="120545"/>
            <a:ext cx="1195438" cy="2583992"/>
          </a:xfrm>
        </p:spPr>
        <p:txBody>
          <a:bodyPr/>
          <a:lstStyle>
            <a:lvl1pPr>
              <a:defRPr sz="1055"/>
            </a:lvl1pPr>
            <a:lvl2pPr>
              <a:defRPr sz="920"/>
            </a:lvl2pPr>
            <a:lvl3pPr>
              <a:defRPr sz="790"/>
            </a:lvl3pPr>
            <a:lvl4pPr>
              <a:defRPr sz="660"/>
            </a:lvl4pPr>
            <a:lvl5pPr>
              <a:defRPr sz="660"/>
            </a:lvl5pPr>
            <a:lvl6pPr>
              <a:defRPr sz="660"/>
            </a:lvl6pPr>
            <a:lvl7pPr>
              <a:defRPr sz="660"/>
            </a:lvl7pPr>
            <a:lvl8pPr>
              <a:defRPr sz="660"/>
            </a:lvl8pPr>
            <a:lvl9pPr>
              <a:defRPr sz="66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6921" y="633558"/>
            <a:ext cx="703526" cy="2070978"/>
          </a:xfrm>
        </p:spPr>
        <p:txBody>
          <a:bodyPr/>
          <a:lstStyle>
            <a:lvl1pPr marL="0" indent="0">
              <a:buNone/>
              <a:defRPr sz="460"/>
            </a:lvl1pPr>
            <a:lvl2pPr marL="151130" indent="0">
              <a:buNone/>
              <a:defRPr sz="390"/>
            </a:lvl2pPr>
            <a:lvl3pPr marL="301625" indent="0">
              <a:buNone/>
              <a:defRPr sz="330"/>
            </a:lvl3pPr>
            <a:lvl4pPr marL="452755" indent="0">
              <a:buNone/>
              <a:defRPr sz="295"/>
            </a:lvl4pPr>
            <a:lvl5pPr marL="603250" indent="0">
              <a:buNone/>
              <a:defRPr sz="295"/>
            </a:lvl5pPr>
            <a:lvl6pPr marL="754380" indent="0">
              <a:buNone/>
              <a:defRPr sz="295"/>
            </a:lvl6pPr>
            <a:lvl7pPr marL="904875" indent="0">
              <a:buNone/>
              <a:defRPr sz="295"/>
            </a:lvl7pPr>
            <a:lvl8pPr marL="1056005" indent="0">
              <a:buNone/>
              <a:defRPr sz="295"/>
            </a:lvl8pPr>
            <a:lvl9pPr marL="1206500" indent="0">
              <a:buNone/>
              <a:defRPr sz="295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166AE1-DD3F-334C-B96D-0A93B911873D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65DE9-5585-1041-8744-67DE58CE5466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9146" y="2119336"/>
            <a:ext cx="1283054" cy="250200"/>
          </a:xfrm>
        </p:spPr>
        <p:txBody>
          <a:bodyPr anchor="b"/>
          <a:lstStyle>
            <a:lvl1pPr algn="l">
              <a:defRPr sz="660" b="1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19146" y="270524"/>
            <a:ext cx="1283054" cy="1816573"/>
          </a:xfrm>
        </p:spPr>
        <p:txBody>
          <a:bodyPr/>
          <a:lstStyle>
            <a:lvl1pPr marL="0" indent="0">
              <a:buNone/>
              <a:defRPr sz="1055"/>
            </a:lvl1pPr>
            <a:lvl2pPr marL="151130" indent="0">
              <a:buNone/>
              <a:defRPr sz="920"/>
            </a:lvl2pPr>
            <a:lvl3pPr marL="301625" indent="0">
              <a:buNone/>
              <a:defRPr sz="790"/>
            </a:lvl3pPr>
            <a:lvl4pPr marL="452755" indent="0">
              <a:buNone/>
              <a:defRPr sz="660"/>
            </a:lvl4pPr>
            <a:lvl5pPr marL="603250" indent="0">
              <a:buNone/>
              <a:defRPr sz="660"/>
            </a:lvl5pPr>
            <a:lvl6pPr marL="754380" indent="0">
              <a:buNone/>
              <a:defRPr sz="660"/>
            </a:lvl6pPr>
            <a:lvl7pPr marL="904875" indent="0">
              <a:buNone/>
              <a:defRPr sz="660"/>
            </a:lvl7pPr>
            <a:lvl8pPr marL="1056005" indent="0">
              <a:buNone/>
              <a:defRPr sz="660"/>
            </a:lvl8pPr>
            <a:lvl9pPr marL="1206500" indent="0">
              <a:buNone/>
              <a:defRPr sz="66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19146" y="2369536"/>
            <a:ext cx="1283054" cy="355325"/>
          </a:xfrm>
        </p:spPr>
        <p:txBody>
          <a:bodyPr/>
          <a:lstStyle>
            <a:lvl1pPr marL="0" indent="0">
              <a:buNone/>
              <a:defRPr sz="460"/>
            </a:lvl1pPr>
            <a:lvl2pPr marL="151130" indent="0">
              <a:buNone/>
              <a:defRPr sz="390"/>
            </a:lvl2pPr>
            <a:lvl3pPr marL="301625" indent="0">
              <a:buNone/>
              <a:defRPr sz="330"/>
            </a:lvl3pPr>
            <a:lvl4pPr marL="452755" indent="0">
              <a:buNone/>
              <a:defRPr sz="295"/>
            </a:lvl4pPr>
            <a:lvl5pPr marL="603250" indent="0">
              <a:buNone/>
              <a:defRPr sz="295"/>
            </a:lvl5pPr>
            <a:lvl6pPr marL="754380" indent="0">
              <a:buNone/>
              <a:defRPr sz="295"/>
            </a:lvl6pPr>
            <a:lvl7pPr marL="904875" indent="0">
              <a:buNone/>
              <a:defRPr sz="295"/>
            </a:lvl7pPr>
            <a:lvl8pPr marL="1056005" indent="0">
              <a:buNone/>
              <a:defRPr sz="295"/>
            </a:lvl8pPr>
            <a:lvl9pPr marL="1206500" indent="0">
              <a:buNone/>
              <a:defRPr sz="295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166AE1-DD3F-334C-B96D-0A93B911873D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65DE9-5585-1041-8744-67DE58CE5466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921" y="121245"/>
            <a:ext cx="1924580" cy="504604"/>
          </a:xfrm>
          <a:prstGeom prst="rect">
            <a:avLst/>
          </a:prstGeom>
        </p:spPr>
        <p:txBody>
          <a:bodyPr vert="horz" lIns="426689" tIns="213344" rIns="426689" bIns="213344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21" y="706445"/>
            <a:ext cx="1924580" cy="1998091"/>
          </a:xfrm>
          <a:prstGeom prst="rect">
            <a:avLst/>
          </a:prstGeom>
        </p:spPr>
        <p:txBody>
          <a:bodyPr vert="horz" lIns="426689" tIns="213344" rIns="426689" bIns="213344" rtlCol="0">
            <a:normAutofit/>
          </a:bodyPr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6921" y="2806158"/>
            <a:ext cx="498965" cy="161193"/>
          </a:xfrm>
          <a:prstGeom prst="rect">
            <a:avLst/>
          </a:prstGeom>
        </p:spPr>
        <p:txBody>
          <a:bodyPr vert="horz" lIns="426689" tIns="213344" rIns="426689" bIns="213344" rtlCol="0" anchor="ctr"/>
          <a:lstStyle>
            <a:lvl1pPr algn="l">
              <a:defRPr sz="39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166AE1-DD3F-334C-B96D-0A93B911873D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30628" y="2806158"/>
            <a:ext cx="677167" cy="161193"/>
          </a:xfrm>
          <a:prstGeom prst="rect">
            <a:avLst/>
          </a:prstGeom>
        </p:spPr>
        <p:txBody>
          <a:bodyPr vert="horz" lIns="426689" tIns="213344" rIns="426689" bIns="213344" rtlCol="0" anchor="ctr"/>
          <a:lstStyle>
            <a:lvl1pPr algn="ctr">
              <a:defRPr sz="39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532536" y="2806158"/>
            <a:ext cx="498965" cy="161193"/>
          </a:xfrm>
          <a:prstGeom prst="rect">
            <a:avLst/>
          </a:prstGeom>
        </p:spPr>
        <p:txBody>
          <a:bodyPr vert="horz" lIns="426689" tIns="213344" rIns="426689" bIns="213344" rtlCol="0" anchor="ctr"/>
          <a:lstStyle>
            <a:lvl1pPr algn="r">
              <a:defRPr sz="39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F65DE9-5585-1041-8744-67DE58CE5466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51130" rtl="0" eaLnBrk="1" latinLnBrk="0" hangingPunct="1">
        <a:spcBef>
          <a:spcPct val="0"/>
        </a:spcBef>
        <a:buNone/>
        <a:defRPr sz="14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13030" indent="-113030" algn="l" defTabSz="151130" rtl="0" eaLnBrk="1" latinLnBrk="0" hangingPunct="1">
        <a:spcBef>
          <a:spcPts val="5"/>
        </a:spcBef>
        <a:buFont typeface="Arial" panose="020B0604020202020204"/>
        <a:buChar char="•"/>
        <a:defRPr sz="1055" kern="1200">
          <a:solidFill>
            <a:schemeClr val="tx1"/>
          </a:solidFill>
          <a:latin typeface="+mn-lt"/>
          <a:ea typeface="+mn-ea"/>
          <a:cs typeface="+mn-cs"/>
        </a:defRPr>
      </a:lvl1pPr>
      <a:lvl2pPr marL="245110" indent="-93980" algn="l" defTabSz="151130" rtl="0" eaLnBrk="1" latinLnBrk="0" hangingPunct="1">
        <a:spcBef>
          <a:spcPts val="5"/>
        </a:spcBef>
        <a:buFont typeface="Arial" panose="020B0604020202020204"/>
        <a:buChar char="–"/>
        <a:defRPr sz="920" kern="1200">
          <a:solidFill>
            <a:schemeClr val="tx1"/>
          </a:solidFill>
          <a:latin typeface="+mn-lt"/>
          <a:ea typeface="+mn-ea"/>
          <a:cs typeface="+mn-cs"/>
        </a:defRPr>
      </a:lvl2pPr>
      <a:lvl3pPr marL="377190" indent="-75565" algn="l" defTabSz="151130" rtl="0" eaLnBrk="1" latinLnBrk="0" hangingPunct="1">
        <a:spcBef>
          <a:spcPts val="5"/>
        </a:spcBef>
        <a:buFont typeface="Arial" panose="020B0604020202020204"/>
        <a:buChar char="•"/>
        <a:defRPr sz="790" kern="1200">
          <a:solidFill>
            <a:schemeClr val="tx1"/>
          </a:solidFill>
          <a:latin typeface="+mn-lt"/>
          <a:ea typeface="+mn-ea"/>
          <a:cs typeface="+mn-cs"/>
        </a:defRPr>
      </a:lvl3pPr>
      <a:lvl4pPr marL="527685" indent="-75565" algn="l" defTabSz="151130" rtl="0" eaLnBrk="1" latinLnBrk="0" hangingPunct="1">
        <a:spcBef>
          <a:spcPts val="5"/>
        </a:spcBef>
        <a:buFont typeface="Arial" panose="020B0604020202020204"/>
        <a:buChar char="–"/>
        <a:defRPr sz="660" kern="1200">
          <a:solidFill>
            <a:schemeClr val="tx1"/>
          </a:solidFill>
          <a:latin typeface="+mn-lt"/>
          <a:ea typeface="+mn-ea"/>
          <a:cs typeface="+mn-cs"/>
        </a:defRPr>
      </a:lvl4pPr>
      <a:lvl5pPr marL="678815" indent="-75565" algn="l" defTabSz="151130" rtl="0" eaLnBrk="1" latinLnBrk="0" hangingPunct="1">
        <a:spcBef>
          <a:spcPts val="5"/>
        </a:spcBef>
        <a:buFont typeface="Arial" panose="020B0604020202020204"/>
        <a:buChar char="»"/>
        <a:defRPr sz="660" kern="1200">
          <a:solidFill>
            <a:schemeClr val="tx1"/>
          </a:solidFill>
          <a:latin typeface="+mn-lt"/>
          <a:ea typeface="+mn-ea"/>
          <a:cs typeface="+mn-cs"/>
        </a:defRPr>
      </a:lvl5pPr>
      <a:lvl6pPr marL="829945" indent="-75565" algn="l" defTabSz="151130" rtl="0" eaLnBrk="1" latinLnBrk="0" hangingPunct="1">
        <a:spcBef>
          <a:spcPts val="5"/>
        </a:spcBef>
        <a:buFont typeface="Arial" panose="020B0604020202020204"/>
        <a:buChar char="•"/>
        <a:defRPr sz="660" kern="1200">
          <a:solidFill>
            <a:schemeClr val="tx1"/>
          </a:solidFill>
          <a:latin typeface="+mn-lt"/>
          <a:ea typeface="+mn-ea"/>
          <a:cs typeface="+mn-cs"/>
        </a:defRPr>
      </a:lvl6pPr>
      <a:lvl7pPr marL="980440" indent="-75565" algn="l" defTabSz="151130" rtl="0" eaLnBrk="1" latinLnBrk="0" hangingPunct="1">
        <a:spcBef>
          <a:spcPts val="5"/>
        </a:spcBef>
        <a:buFont typeface="Arial" panose="020B0604020202020204"/>
        <a:buChar char="•"/>
        <a:defRPr sz="660" kern="1200">
          <a:solidFill>
            <a:schemeClr val="tx1"/>
          </a:solidFill>
          <a:latin typeface="+mn-lt"/>
          <a:ea typeface="+mn-ea"/>
          <a:cs typeface="+mn-cs"/>
        </a:defRPr>
      </a:lvl7pPr>
      <a:lvl8pPr marL="1131570" indent="-75565" algn="l" defTabSz="151130" rtl="0" eaLnBrk="1" latinLnBrk="0" hangingPunct="1">
        <a:spcBef>
          <a:spcPts val="5"/>
        </a:spcBef>
        <a:buFont typeface="Arial" panose="020B0604020202020204"/>
        <a:buChar char="•"/>
        <a:defRPr sz="660" kern="1200">
          <a:solidFill>
            <a:schemeClr val="tx1"/>
          </a:solidFill>
          <a:latin typeface="+mn-lt"/>
          <a:ea typeface="+mn-ea"/>
          <a:cs typeface="+mn-cs"/>
        </a:defRPr>
      </a:lvl8pPr>
      <a:lvl9pPr marL="1282065" indent="-75565" algn="l" defTabSz="151130" rtl="0" eaLnBrk="1" latinLnBrk="0" hangingPunct="1">
        <a:spcBef>
          <a:spcPts val="5"/>
        </a:spcBef>
        <a:buFont typeface="Arial" panose="020B0604020202020204"/>
        <a:buChar char="•"/>
        <a:defRPr sz="66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51130" rtl="0" eaLnBrk="1" latinLnBrk="0" hangingPunct="1">
        <a:defRPr sz="585" kern="1200">
          <a:solidFill>
            <a:schemeClr val="tx1"/>
          </a:solidFill>
          <a:latin typeface="+mn-lt"/>
          <a:ea typeface="+mn-ea"/>
          <a:cs typeface="+mn-cs"/>
        </a:defRPr>
      </a:lvl1pPr>
      <a:lvl2pPr marL="151130" algn="l" defTabSz="151130" rtl="0" eaLnBrk="1" latinLnBrk="0" hangingPunct="1">
        <a:defRPr sz="585" kern="1200">
          <a:solidFill>
            <a:schemeClr val="tx1"/>
          </a:solidFill>
          <a:latin typeface="+mn-lt"/>
          <a:ea typeface="+mn-ea"/>
          <a:cs typeface="+mn-cs"/>
        </a:defRPr>
      </a:lvl2pPr>
      <a:lvl3pPr marL="301625" algn="l" defTabSz="151130" rtl="0" eaLnBrk="1" latinLnBrk="0" hangingPunct="1">
        <a:defRPr sz="585" kern="1200">
          <a:solidFill>
            <a:schemeClr val="tx1"/>
          </a:solidFill>
          <a:latin typeface="+mn-lt"/>
          <a:ea typeface="+mn-ea"/>
          <a:cs typeface="+mn-cs"/>
        </a:defRPr>
      </a:lvl3pPr>
      <a:lvl4pPr marL="452755" algn="l" defTabSz="151130" rtl="0" eaLnBrk="1" latinLnBrk="0" hangingPunct="1">
        <a:defRPr sz="585" kern="1200">
          <a:solidFill>
            <a:schemeClr val="tx1"/>
          </a:solidFill>
          <a:latin typeface="+mn-lt"/>
          <a:ea typeface="+mn-ea"/>
          <a:cs typeface="+mn-cs"/>
        </a:defRPr>
      </a:lvl4pPr>
      <a:lvl5pPr marL="603250" algn="l" defTabSz="151130" rtl="0" eaLnBrk="1" latinLnBrk="0" hangingPunct="1">
        <a:defRPr sz="585" kern="1200">
          <a:solidFill>
            <a:schemeClr val="tx1"/>
          </a:solidFill>
          <a:latin typeface="+mn-lt"/>
          <a:ea typeface="+mn-ea"/>
          <a:cs typeface="+mn-cs"/>
        </a:defRPr>
      </a:lvl5pPr>
      <a:lvl6pPr marL="754380" algn="l" defTabSz="151130" rtl="0" eaLnBrk="1" latinLnBrk="0" hangingPunct="1">
        <a:defRPr sz="585" kern="1200">
          <a:solidFill>
            <a:schemeClr val="tx1"/>
          </a:solidFill>
          <a:latin typeface="+mn-lt"/>
          <a:ea typeface="+mn-ea"/>
          <a:cs typeface="+mn-cs"/>
        </a:defRPr>
      </a:lvl6pPr>
      <a:lvl7pPr marL="904875" algn="l" defTabSz="151130" rtl="0" eaLnBrk="1" latinLnBrk="0" hangingPunct="1">
        <a:defRPr sz="585" kern="1200">
          <a:solidFill>
            <a:schemeClr val="tx1"/>
          </a:solidFill>
          <a:latin typeface="+mn-lt"/>
          <a:ea typeface="+mn-ea"/>
          <a:cs typeface="+mn-cs"/>
        </a:defRPr>
      </a:lvl7pPr>
      <a:lvl8pPr marL="1056005" algn="l" defTabSz="151130" rtl="0" eaLnBrk="1" latinLnBrk="0" hangingPunct="1">
        <a:defRPr sz="585" kern="1200">
          <a:solidFill>
            <a:schemeClr val="tx1"/>
          </a:solidFill>
          <a:latin typeface="+mn-lt"/>
          <a:ea typeface="+mn-ea"/>
          <a:cs typeface="+mn-cs"/>
        </a:defRPr>
      </a:lvl8pPr>
      <a:lvl9pPr marL="1206500" algn="l" defTabSz="151130" rtl="0" eaLnBrk="1" latinLnBrk="0" hangingPunct="1">
        <a:defRPr sz="58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3654" y="186926"/>
            <a:ext cx="1816568" cy="134761"/>
          </a:xfrm>
        </p:spPr>
        <p:txBody>
          <a:bodyPr>
            <a:noAutofit/>
          </a:bodyPr>
          <a:lstStyle/>
          <a:p>
            <a:r>
              <a:rPr lang="en-US" sz="940" dirty="0"/>
              <a:t>Title</a:t>
            </a:r>
            <a:endParaRPr lang="en-US" sz="94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7257" y="330622"/>
            <a:ext cx="1961671" cy="134361"/>
          </a:xfrm>
        </p:spPr>
        <p:txBody>
          <a:bodyPr>
            <a:normAutofit/>
          </a:bodyPr>
          <a:lstStyle/>
          <a:p>
            <a:r>
              <a:rPr lang="en-US" sz="440" dirty="0"/>
              <a:t>Author names and affiliations</a:t>
            </a:r>
            <a:endParaRPr lang="en-US" sz="440" dirty="0"/>
          </a:p>
        </p:txBody>
      </p:sp>
      <p:sp>
        <p:nvSpPr>
          <p:cNvPr id="4" name="文本框 3"/>
          <p:cNvSpPr txBox="1"/>
          <p:nvPr/>
        </p:nvSpPr>
        <p:spPr>
          <a:xfrm>
            <a:off x="1551940" y="97790"/>
            <a:ext cx="497205" cy="1955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680" dirty="0">
                <a:solidFill>
                  <a:schemeClr val="tx1">
                    <a:tint val="75000"/>
                  </a:schemeClr>
                </a:solidFill>
              </a:rPr>
              <a:t>Paper ID</a:t>
            </a:r>
            <a:endParaRPr lang="en-US" sz="680" dirty="0">
              <a:solidFill>
                <a:schemeClr val="tx1">
                  <a:tint val="75000"/>
                </a:schemeClr>
              </a:solidFill>
            </a:endParaRPr>
          </a:p>
        </p:txBody>
      </p:sp>
      <p:pic>
        <p:nvPicPr>
          <p:cNvPr id="9" name="图片 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860" y="47625"/>
            <a:ext cx="438785" cy="337185"/>
          </a:xfrm>
          <a:prstGeom prst="rect">
            <a:avLst/>
          </a:prstGeom>
        </p:spPr>
      </p:pic>
      <p:grpSp>
        <p:nvGrpSpPr>
          <p:cNvPr id="34" name="组合 33"/>
          <p:cNvGrpSpPr/>
          <p:nvPr/>
        </p:nvGrpSpPr>
        <p:grpSpPr>
          <a:xfrm>
            <a:off x="78423" y="68263"/>
            <a:ext cx="1981200" cy="2891165"/>
            <a:chOff x="153" y="154"/>
            <a:chExt cx="3030" cy="4479"/>
          </a:xfrm>
        </p:grpSpPr>
        <p:cxnSp>
          <p:nvCxnSpPr>
            <p:cNvPr id="30" name="直接连接符 29"/>
            <p:cNvCxnSpPr/>
            <p:nvPr/>
          </p:nvCxnSpPr>
          <p:spPr>
            <a:xfrm>
              <a:off x="3183" y="154"/>
              <a:ext cx="0" cy="4479"/>
            </a:xfrm>
            <a:prstGeom prst="line">
              <a:avLst/>
            </a:prstGeom>
            <a:ln w="6350">
              <a:gradFill>
                <a:gsLst>
                  <a:gs pos="50000">
                    <a:srgbClr val="3474CB"/>
                  </a:gs>
                  <a:gs pos="0">
                    <a:srgbClr val="03BEC1"/>
                  </a:gs>
                  <a:gs pos="100000">
                    <a:srgbClr val="8E52DF"/>
                  </a:gs>
                </a:gsLst>
                <a:lin ang="5400000" scaled="0"/>
              </a:gra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>
              <a:off x="153" y="4628"/>
              <a:ext cx="3030" cy="0"/>
            </a:xfrm>
            <a:prstGeom prst="line">
              <a:avLst/>
            </a:prstGeom>
            <a:ln w="6350">
              <a:gradFill>
                <a:gsLst>
                  <a:gs pos="50000">
                    <a:srgbClr val="3474CB"/>
                  </a:gs>
                  <a:gs pos="0">
                    <a:srgbClr val="03BEC1"/>
                  </a:gs>
                  <a:gs pos="100000">
                    <a:srgbClr val="8E52DF"/>
                  </a:gs>
                </a:gsLst>
                <a:lin ang="5400000" scaled="0"/>
              </a:gra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>
              <a:off x="630" y="154"/>
              <a:ext cx="2553" cy="0"/>
            </a:xfrm>
            <a:prstGeom prst="line">
              <a:avLst/>
            </a:prstGeom>
            <a:ln w="6350">
              <a:gradFill>
                <a:gsLst>
                  <a:gs pos="50000">
                    <a:srgbClr val="3474CB"/>
                  </a:gs>
                  <a:gs pos="0">
                    <a:srgbClr val="03BEC1"/>
                  </a:gs>
                  <a:gs pos="100000">
                    <a:srgbClr val="8E52DF"/>
                  </a:gs>
                </a:gsLst>
                <a:lin ang="5400000" scaled="0"/>
              </a:gra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>
              <a:off x="153" y="676"/>
              <a:ext cx="0" cy="3952"/>
            </a:xfrm>
            <a:prstGeom prst="line">
              <a:avLst/>
            </a:prstGeom>
            <a:ln w="6350">
              <a:gradFill>
                <a:gsLst>
                  <a:gs pos="50000">
                    <a:srgbClr val="3474CB"/>
                  </a:gs>
                  <a:gs pos="0">
                    <a:srgbClr val="03BEC1"/>
                  </a:gs>
                  <a:gs pos="100000">
                    <a:srgbClr val="8E52DF"/>
                  </a:gs>
                </a:gsLst>
                <a:lin ang="5400000" scaled="0"/>
              </a:gra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YTFlNTdmMmY2Y2E0MTliNmU1NTVkOTlkMGFhZGY0ZTUifQ=="/>
  <p:tag name="KSO_WPP_MARK_KEY" val="b0f9ac6c-e334-4e59-a65a-95892a31d6de"/>
  <p:tag name="resource_record_key" val="{&quot;13&quot;:[20042469,4364907,4364915]}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42</Words>
  <Application>WPS 演示</Application>
  <PresentationFormat>自定义</PresentationFormat>
  <Paragraphs>6</Paragraphs>
  <Slides>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9" baseType="lpstr">
      <vt:lpstr>Arial</vt:lpstr>
      <vt:lpstr>宋体</vt:lpstr>
      <vt:lpstr>Wingdings</vt:lpstr>
      <vt:lpstr>Arial</vt:lpstr>
      <vt:lpstr>Calibri</vt:lpstr>
      <vt:lpstr>微软雅黑</vt:lpstr>
      <vt:lpstr>Arial Unicode MS</vt:lpstr>
      <vt:lpstr>Office Theme</vt:lpstr>
      <vt:lpstr>Title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</dc:title>
  <dc:creator>Manisa Pipattanasomporn</dc:creator>
  <cp:lastModifiedBy>佩佩就是我啦</cp:lastModifiedBy>
  <cp:revision>33</cp:revision>
  <dcterms:created xsi:type="dcterms:W3CDTF">2013-01-23T23:02:00Z</dcterms:created>
  <dcterms:modified xsi:type="dcterms:W3CDTF">2025-09-23T08:31:14Z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DB6545A8A4B343B1A23689E5E7524E81</vt:lpwstr>
  </property>
  <property fmtid="{D5CDD505-2E9C-101B-9397-08002B2CF9AE}" pid="3" name="KSOProductBuildVer">
    <vt:lpwstr>2052-12.1.0.22529</vt:lpwstr>
  </property>
</Properties>
</file>